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4" r:id="rId5"/>
    <p:sldId id="260" r:id="rId6"/>
    <p:sldId id="265" r:id="rId7"/>
    <p:sldId id="268" r:id="rId8"/>
    <p:sldId id="266" r:id="rId9"/>
    <p:sldId id="267" r:id="rId10"/>
    <p:sldId id="263" r:id="rId11"/>
  </p:sldIdLst>
  <p:sldSz cx="9144000" cy="5143500" type="screen16x9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99">
          <p15:clr>
            <a:srgbClr val="A4A3A4"/>
          </p15:clr>
        </p15:guide>
        <p15:guide id="2" orient="horz" pos="281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340">
          <p15:clr>
            <a:srgbClr val="A4A3A4"/>
          </p15:clr>
        </p15:guide>
        <p15:guide id="5" pos="288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B6AF"/>
    <a:srgbClr val="68B1E1"/>
    <a:srgbClr val="2C539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71" autoAdjust="0"/>
  </p:normalViewPr>
  <p:slideViewPr>
    <p:cSldViewPr>
      <p:cViewPr varScale="1">
        <p:scale>
          <a:sx n="117" d="100"/>
          <a:sy n="117" d="100"/>
        </p:scale>
        <p:origin x="1264" y="168"/>
      </p:cViewPr>
      <p:guideLst>
        <p:guide orient="horz" pos="599"/>
        <p:guide orient="horz" pos="2811"/>
        <p:guide orient="horz" pos="1620"/>
        <p:guide pos="340"/>
        <p:guide pos="288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4530-62B5-4946-899E-989C8C21C67A}" type="datetimeFigureOut">
              <a:rPr lang="cs-CZ" smtClean="0"/>
              <a:t>07.10.19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0A0F-8974-4FBE-83E2-D671DC57D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C1676-75CC-47DF-B6F8-7B04CEB5C258}" type="datetimeFigureOut">
              <a:rPr lang="cs-CZ"/>
              <a:pPr>
                <a:defRPr/>
              </a:pPr>
              <a:t>07.10.19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64F2C3-F260-4FCF-8ABC-65A4DB4F2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37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64F2C3-F260-4FCF-8ABC-65A4DB4F2F1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989600" y="1944000"/>
            <a:ext cx="3780000" cy="1720800"/>
          </a:xfrm>
        </p:spPr>
        <p:txBody>
          <a:bodyPr lIns="0" tIns="0" rIns="0" anchor="t" anchorCtr="0"/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Front headline that explains what is this paper about and introduces us shortly into the topic. There is always photo used in the left part as well.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989600" y="417600"/>
            <a:ext cx="3780000" cy="1332000"/>
          </a:xfrm>
        </p:spPr>
        <p:txBody>
          <a:bodyPr lIns="0" tIns="0" rIns="0" anchor="t" anchorCtr="0"/>
          <a:lstStyle>
            <a:lvl1pPr algn="l">
              <a:lnSpc>
                <a:spcPts val="36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Front </a:t>
            </a:r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0" y="0"/>
            <a:ext cx="2592287" cy="5144400"/>
          </a:xfrm>
          <a:prstGeom prst="rect">
            <a:avLst/>
          </a:prstGeom>
        </p:spPr>
      </p:pic>
      <p:sp>
        <p:nvSpPr>
          <p:cNvPr id="9" name="Zástupný symbol obrázku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7600"/>
            <a:ext cx="4572000" cy="3247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Picture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00" y="3780000"/>
            <a:ext cx="727127" cy="720000"/>
          </a:xfrm>
          <a:prstGeom prst="rect">
            <a:avLst/>
          </a:prstGeom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513" y="4608000"/>
            <a:ext cx="3779837" cy="216000"/>
          </a:xfrm>
        </p:spPr>
        <p:txBody>
          <a:bodyPr anchor="ctr" anchorCtr="0"/>
          <a:lstStyle>
            <a:lvl1pPr marL="0" indent="0">
              <a:buFontTx/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Need</a:t>
            </a:r>
            <a:r>
              <a:rPr lang="cs-CZ" dirty="0"/>
              <a:t>, </a:t>
            </a:r>
            <a:r>
              <a:rPr lang="cs-CZ" dirty="0" err="1"/>
              <a:t>Year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t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 lIns="72000"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4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EF6A-2B0B-4D69-B422-A0E3C5F5136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5" hasCustomPrompt="1"/>
          </p:nvPr>
        </p:nvSpPr>
        <p:spPr>
          <a:xfrm>
            <a:off x="792000" y="1188000"/>
            <a:ext cx="3654000" cy="316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Zástupný symbol pro obsah 6"/>
          <p:cNvSpPr>
            <a:spLocks noGrp="1"/>
          </p:cNvSpPr>
          <p:nvPr>
            <p:ph sz="quarter" idx="16" hasCustomPrompt="1"/>
          </p:nvPr>
        </p:nvSpPr>
        <p:spPr>
          <a:xfrm>
            <a:off x="4698000" y="1188000"/>
            <a:ext cx="3654000" cy="316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92000" y="1188000"/>
            <a:ext cx="3654000" cy="288000"/>
          </a:xfrm>
        </p:spPr>
        <p:txBody>
          <a:bodyPr anchor="b" anchorCtr="0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98000" y="1188000"/>
            <a:ext cx="3654000" cy="288000"/>
          </a:xfrm>
        </p:spPr>
        <p:txBody>
          <a:bodyPr anchor="b" anchorCtr="0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Subheading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7747-E1FA-4EC1-B926-F21A4EACC6B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5" hasCustomPrompt="1"/>
          </p:nvPr>
        </p:nvSpPr>
        <p:spPr>
          <a:xfrm>
            <a:off x="792000" y="1512000"/>
            <a:ext cx="3654000" cy="284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Zástupný symbol pro obsah 8"/>
          <p:cNvSpPr>
            <a:spLocks noGrp="1"/>
          </p:cNvSpPr>
          <p:nvPr>
            <p:ph sz="quarter" idx="16" hasCustomPrompt="1"/>
          </p:nvPr>
        </p:nvSpPr>
        <p:spPr>
          <a:xfrm>
            <a:off x="4698000" y="1512000"/>
            <a:ext cx="3654000" cy="284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First level of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6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0" y="0"/>
            <a:ext cx="2592287" cy="5144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20000" y="720000"/>
            <a:ext cx="4644000" cy="2160000"/>
          </a:xfrm>
        </p:spPr>
        <p:txBody>
          <a:bodyPr lIns="0" tIns="0" rIns="0" anchor="t" anchorCtr="0"/>
          <a:lstStyle>
            <a:lvl1pPr algn="l">
              <a:lnSpc>
                <a:spcPts val="36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Divide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5" y="483518"/>
            <a:ext cx="108947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Slide Heading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938-5FCE-4D92-988B-DF61F35B39B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 lIns="144000"/>
          <a:lstStyle>
            <a:lvl1pPr algn="ctr">
              <a:defRPr/>
            </a:lvl1pPr>
          </a:lstStyle>
          <a:p>
            <a:pPr algn="r"/>
            <a:r>
              <a:rPr lang="en-US" dirty="0"/>
              <a:t>FRONT TITLE AND MAIN TOPIC INFO INCLUDED IN FOOTER GOES 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3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For Your Attentio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20000" y="1944000"/>
            <a:ext cx="4644000" cy="1720800"/>
          </a:xfrm>
        </p:spPr>
        <p:txBody>
          <a:bodyPr lIns="0" tIns="0" rIns="0" anchor="t" anchorCtr="0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Contact Details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20000" y="432000"/>
            <a:ext cx="4644000" cy="1224000"/>
          </a:xfrm>
        </p:spPr>
        <p:txBody>
          <a:bodyPr lIns="0" tIns="0" rIns="0" anchor="ctr" anchorCtr="0"/>
          <a:lstStyle>
            <a:lvl1pPr algn="l">
              <a:lnSpc>
                <a:spcPts val="36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Thanks For Your Attention!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1"/>
          <a:stretch/>
        </p:blipFill>
        <p:spPr>
          <a:xfrm>
            <a:off x="0" y="0"/>
            <a:ext cx="2592287" cy="514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75" y="483518"/>
            <a:ext cx="108947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792000" y="36000"/>
            <a:ext cx="756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Slide</a:t>
            </a:r>
            <a:r>
              <a:rPr lang="cs-CZ" altLang="cs-CZ" dirty="0"/>
              <a:t> </a:t>
            </a:r>
            <a:r>
              <a:rPr lang="cs-CZ" altLang="cs-CZ" dirty="0" err="1"/>
              <a:t>Heading</a:t>
            </a:r>
            <a:endParaRPr lang="cs-CZ" alt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792000" y="1188000"/>
            <a:ext cx="7560000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First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text</a:t>
            </a:r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52420" y="4622400"/>
            <a:ext cx="360000" cy="252000"/>
          </a:xfrm>
          <a:prstGeom prst="rect">
            <a:avLst/>
          </a:prstGeom>
        </p:spPr>
        <p:txBody>
          <a:bodyPr vert="horz" lIns="7200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cs-CZ" sz="1100" b="1" kern="1200" smtClean="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31D901C-0E75-4822-9BEF-E798BCF97B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>
          <a:xfrm>
            <a:off x="792000" y="4622400"/>
            <a:ext cx="7560000" cy="252000"/>
          </a:xfrm>
          <a:prstGeom prst="rect">
            <a:avLst/>
          </a:prstGeom>
        </p:spPr>
        <p:txBody>
          <a:bodyPr vert="horz" lIns="72000" tIns="0" rIns="72000" bIns="0" rtlCol="0" anchor="ctr" anchorCtr="0"/>
          <a:lstStyle>
            <a:lvl1pPr algn="r">
              <a:defRPr sz="1100" b="1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FRONT TITLE AND MAIN TOPIC INFO INCLUDED IN FOOTER GOES HERE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396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496400"/>
            <a:ext cx="508987" cy="504000"/>
          </a:xfrm>
          <a:prstGeom prst="rect">
            <a:avLst/>
          </a:prstGeom>
        </p:spPr>
      </p:pic>
      <p:cxnSp>
        <p:nvCxnSpPr>
          <p:cNvPr id="7" name="Přímá spojnice 6"/>
          <p:cNvCxnSpPr>
            <a:stCxn id="2" idx="3"/>
            <a:endCxn id="2" idx="3"/>
          </p:cNvCxnSpPr>
          <p:nvPr/>
        </p:nvCxnSpPr>
        <p:spPr>
          <a:xfrm>
            <a:off x="8352000" y="47484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352000" y="4676392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2" r:id="rId2"/>
    <p:sldLayoutId id="2147483683" r:id="rId3"/>
    <p:sldLayoutId id="2147483688" r:id="rId4"/>
    <p:sldLayoutId id="2147483684" r:id="rId5"/>
    <p:sldLayoutId id="2147483689" r:id="rId6"/>
    <p:sldLayoutId id="2147483687" r:id="rId7"/>
  </p:sldLayoutIdLst>
  <p:hf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cs-CZ" altLang="cs-CZ" sz="2800" b="1" kern="1200" baseline="0" dirty="0">
          <a:solidFill>
            <a:schemeClr val="tx2"/>
          </a:solidFill>
          <a:latin typeface="+mj-lt"/>
          <a:ea typeface="+mn-ea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8B1E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8000" indent="-2880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eaLnBrk="1" fontAlgn="base" hangingPunct="1">
        <a:spcBef>
          <a:spcPts val="100"/>
        </a:spcBef>
        <a:spcAft>
          <a:spcPts val="10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989350" y="440088"/>
            <a:ext cx="4002250" cy="2741262"/>
          </a:xfrm>
        </p:spPr>
        <p:txBody>
          <a:bodyPr/>
          <a:lstStyle/>
          <a:p>
            <a:r>
              <a:rPr lang="en-US" altLang="cs-CZ" b="1" dirty="0"/>
              <a:t>Agricultura ecologic</a:t>
            </a:r>
            <a:r>
              <a:rPr lang="ro-RO" altLang="cs-CZ" b="1" dirty="0"/>
              <a:t>ă în continuă dezvoltare:</a:t>
            </a:r>
            <a:br>
              <a:rPr lang="ro-RO" altLang="cs-CZ" b="1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88"/>
            <a:ext cx="4572000" cy="3048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Chi</a:t>
            </a:r>
            <a:r>
              <a:rPr lang="ro-RO" dirty="0"/>
              <a:t>șinău</a:t>
            </a:r>
            <a:r>
              <a:rPr lang="en-GB" dirty="0"/>
              <a:t>, </a:t>
            </a:r>
            <a:r>
              <a:rPr lang="ro-RO" dirty="0"/>
              <a:t>29 mai </a:t>
            </a:r>
            <a:r>
              <a:rPr lang="en-GB" dirty="0"/>
              <a:t>2019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24623"/>
            <a:ext cx="1235115" cy="4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320000" y="1944000"/>
            <a:ext cx="4644000" cy="2761350"/>
          </a:xfrm>
        </p:spPr>
        <p:txBody>
          <a:bodyPr/>
          <a:lstStyle/>
          <a:p>
            <a:r>
              <a:rPr lang="ro-RO" dirty="0"/>
              <a:t>Al</a:t>
            </a:r>
            <a:r>
              <a:rPr lang="en-GB" dirty="0"/>
              <a:t>a </a:t>
            </a:r>
            <a:r>
              <a:rPr lang="ro-RO" dirty="0"/>
              <a:t>Ionescu</a:t>
            </a:r>
            <a:endParaRPr lang="en-GB" dirty="0"/>
          </a:p>
          <a:p>
            <a:r>
              <a:rPr lang="ro-RO" dirty="0"/>
              <a:t>Manager de proiect</a:t>
            </a:r>
            <a:r>
              <a:rPr lang="en-US" dirty="0"/>
              <a:t>, PIN Moldova</a:t>
            </a:r>
            <a:endParaRPr lang="en-GB" dirty="0"/>
          </a:p>
          <a:p>
            <a:endParaRPr lang="en-GB" dirty="0"/>
          </a:p>
          <a:p>
            <a:r>
              <a:rPr lang="ro-RO" dirty="0"/>
              <a:t>ala</a:t>
            </a:r>
            <a:r>
              <a:rPr lang="en-GB" dirty="0"/>
              <a:t>.</a:t>
            </a:r>
            <a:r>
              <a:rPr lang="ro-RO" dirty="0" err="1"/>
              <a:t>ionescu</a:t>
            </a:r>
            <a:r>
              <a:rPr lang="en-GB" dirty="0"/>
              <a:t>@peopleinneed.cz </a:t>
            </a:r>
          </a:p>
          <a:p>
            <a:r>
              <a:rPr lang="en-US" dirty="0"/>
              <a:t>Facebook @</a:t>
            </a:r>
            <a:r>
              <a:rPr lang="en-US" dirty="0" err="1"/>
              <a:t>PIN.moldova</a:t>
            </a:r>
            <a:endParaRPr lang="en-GB" dirty="0"/>
          </a:p>
          <a:p>
            <a:r>
              <a:rPr lang="en-GB" dirty="0"/>
              <a:t>www.peopleinneed.cz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Mulțumesc pentru atenție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46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209550"/>
            <a:ext cx="7560000" cy="559596"/>
          </a:xfrm>
        </p:spPr>
        <p:txBody>
          <a:bodyPr/>
          <a:lstStyle/>
          <a:p>
            <a:r>
              <a:rPr lang="en-US" dirty="0"/>
              <a:t>People in Need</a:t>
            </a:r>
            <a:r>
              <a:rPr lang="ro-RO" dirty="0"/>
              <a:t> – cine suntem noi?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818919"/>
            <a:ext cx="8047200" cy="3657831"/>
          </a:xfrm>
        </p:spPr>
        <p:txBody>
          <a:bodyPr/>
          <a:lstStyle/>
          <a:p>
            <a:r>
              <a:rPr lang="en-US" dirty="0"/>
              <a:t>People in Need (PIN) </a:t>
            </a:r>
            <a:r>
              <a:rPr lang="ro-RO" dirty="0"/>
              <a:t>este o organizație internațională neguvernamentală înființată în anul 1992 la Praga, Republica Cehă, care oferă asistență regiunilor afectate de conflicte sau calamități naturale și promovează respectarea drepturilor omului</a:t>
            </a:r>
            <a:r>
              <a:rPr lang="en-US" dirty="0"/>
              <a:t>.</a:t>
            </a:r>
          </a:p>
          <a:p>
            <a:r>
              <a:rPr lang="ro-RO" dirty="0"/>
              <a:t>Fiind una dintre cele mai mari ONG-uri din Europa Centrală, PIN susține dezvoltarea țărilor prin activități de advocacy pentru drepturile omului și libertățile democratice, activități de consolidare a sectorului social și cel educațional, dar și acțiuni de sensibilizare și informare</a:t>
            </a:r>
            <a:r>
              <a:rPr lang="en-US" dirty="0"/>
              <a:t>.</a:t>
            </a:r>
          </a:p>
          <a:p>
            <a:r>
              <a:rPr lang="ro-RO" dirty="0"/>
              <a:t>PIN a implementat sute de proiecte de ajutor umanitar și de asistență pentru dezvoltare în regiunile aflate în situație de criză și sărăcie din Europa, Asia, Africa și America Centrală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46FB938-5FCE-4D92-988B-DF61F35B39B4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239435"/>
            <a:ext cx="7560000" cy="960715"/>
          </a:xfrm>
        </p:spPr>
        <p:txBody>
          <a:bodyPr/>
          <a:lstStyle/>
          <a:p>
            <a:r>
              <a:rPr lang="ro-RO" altLang="cs-CZ" dirty="0"/>
              <a:t>Începând cu anul 2003, PIN contribuie la dezvoltarea a patru sectoare în Republica Moldova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1" y="1504950"/>
            <a:ext cx="3481206" cy="2509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51" y="1504950"/>
            <a:ext cx="3447549" cy="25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196347"/>
            <a:ext cx="7560000" cy="900000"/>
          </a:xfrm>
        </p:spPr>
        <p:txBody>
          <a:bodyPr/>
          <a:lstStyle/>
          <a:p>
            <a:r>
              <a:rPr lang="ro-RO" altLang="cs-CZ" dirty="0"/>
              <a:t>Agricultura ecologică </a:t>
            </a:r>
            <a:r>
              <a:rPr lang="en-GB" altLang="cs-CZ" dirty="0"/>
              <a:t>– </a:t>
            </a:r>
            <a:r>
              <a:rPr lang="ro-RO" altLang="cs-CZ" dirty="0"/>
              <a:t>în ce mod susținem acest sector</a:t>
            </a:r>
            <a:r>
              <a:rPr lang="en-GB" altLang="cs-CZ" dirty="0"/>
              <a:t>?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6"/>
          </p:nvPr>
        </p:nvSpPr>
        <p:spPr>
          <a:xfrm>
            <a:off x="4343400" y="1188000"/>
            <a:ext cx="4419600" cy="3168000"/>
          </a:xfrm>
        </p:spPr>
        <p:txBody>
          <a:bodyPr/>
          <a:lstStyle/>
          <a:p>
            <a:pPr lvl="0"/>
            <a:r>
              <a:rPr lang="ro-RO" dirty="0"/>
              <a:t>oferim fermierilor transfer de cunoștințe și know-how privind agricultura ecologică</a:t>
            </a:r>
            <a:r>
              <a:rPr lang="en-GB" dirty="0"/>
              <a:t>;</a:t>
            </a:r>
          </a:p>
          <a:p>
            <a:pPr lvl="0"/>
            <a:r>
              <a:rPr lang="ro-RO" dirty="0"/>
              <a:t>promovăm cererea pentru produse ecologice pe piața internă și încurajăm exportul acestor produse</a:t>
            </a:r>
            <a:r>
              <a:rPr lang="en-GB" dirty="0"/>
              <a:t>;</a:t>
            </a:r>
          </a:p>
          <a:p>
            <a:r>
              <a:rPr lang="ro-RO" dirty="0"/>
              <a:t>susținem procesul de ajustare a cadrului legal și politicilor privind agricultura ecologică</a:t>
            </a:r>
            <a:r>
              <a:rPr lang="en-GB" dirty="0"/>
              <a:t>.</a:t>
            </a:r>
            <a:endParaRPr lang="en-GB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183492"/>
            <a:ext cx="3197684" cy="2598119"/>
          </a:xfrm>
          <a:ln w="6350">
            <a:solidFill>
              <a:schemeClr val="bg2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43400" y="819150"/>
            <a:ext cx="4290600" cy="2160000"/>
          </a:xfrm>
        </p:spPr>
        <p:txBody>
          <a:bodyPr tIns="108000"/>
          <a:lstStyle/>
          <a:p>
            <a:r>
              <a:rPr lang="ro-RO" altLang="cs-CZ" b="1" dirty="0"/>
              <a:t>Principalele rezultate cu care ne mândrim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10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9144000" cy="37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000" y="196347"/>
            <a:ext cx="7560000" cy="900000"/>
          </a:xfrm>
        </p:spPr>
        <p:txBody>
          <a:bodyPr/>
          <a:lstStyle/>
          <a:p>
            <a:r>
              <a:rPr lang="ro-RO" altLang="cs-CZ" dirty="0"/>
              <a:t>Donatorii care sprijină sectorul agriculturii ecologice în Republica </a:t>
            </a:r>
            <a:r>
              <a:rPr lang="en-GB" altLang="cs-CZ" dirty="0"/>
              <a:t>Moldova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4950"/>
            <a:ext cx="3429000" cy="1050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35" y="2553771"/>
            <a:ext cx="3603530" cy="1401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45099"/>
            <a:ext cx="2800494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9550"/>
            <a:ext cx="3124200" cy="208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897"/>
            <a:ext cx="31242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07" y="2434304"/>
            <a:ext cx="3095625" cy="206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06" y="2428844"/>
            <a:ext cx="3066613" cy="20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4DEF6A-2B0B-4D69-B422-A0E3C5F5136E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 altLang="cs-CZ" dirty="0"/>
              <a:t>Agricultura ecologic</a:t>
            </a:r>
            <a:r>
              <a:rPr lang="ro-RO" altLang="cs-CZ" dirty="0"/>
              <a:t>ă în continuă dezvoltare:</a:t>
            </a:r>
            <a:br>
              <a:rPr lang="ro-RO" altLang="cs-CZ" dirty="0"/>
            </a:br>
            <a:r>
              <a:rPr lang="ro-RO" altLang="cs-CZ" dirty="0"/>
              <a:t>suport oferit de People in Need Moldova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572627"/>
            <a:ext cx="1025134" cy="35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9550"/>
            <a:ext cx="3124200" cy="208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897"/>
            <a:ext cx="31242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07" y="2434304"/>
            <a:ext cx="3095625" cy="206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06" y="2428844"/>
            <a:ext cx="3066613" cy="20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717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 in Need">
  <a:themeElements>
    <a:clrScheme name="Člověk v tísni">
      <a:dk1>
        <a:sysClr val="windowText" lastClr="000000"/>
      </a:dk1>
      <a:lt1>
        <a:srgbClr val="FFFFFF"/>
      </a:lt1>
      <a:dk2>
        <a:srgbClr val="F04E23"/>
      </a:dk2>
      <a:lt2>
        <a:srgbClr val="808080"/>
      </a:lt2>
      <a:accent1>
        <a:srgbClr val="F04E23"/>
      </a:accent1>
      <a:accent2>
        <a:srgbClr val="F7946A"/>
      </a:accent2>
      <a:accent3>
        <a:srgbClr val="B23815"/>
      </a:accent3>
      <a:accent4>
        <a:srgbClr val="FDD8C4"/>
      </a:accent4>
      <a:accent5>
        <a:srgbClr val="808080"/>
      </a:accent5>
      <a:accent6>
        <a:srgbClr val="70AD47"/>
      </a:accent6>
      <a:hlink>
        <a:srgbClr val="F04E23"/>
      </a:hlink>
      <a:folHlink>
        <a:srgbClr val="F04E23"/>
      </a:folHlink>
    </a:clrScheme>
    <a:fontScheme name="Kancelář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IN_RDD_powerpoint_template.potx" id="{B7A0B30F-F22C-4A2B-A96C-D998524A254C}" vid="{14110D10-5B2C-49B9-8663-6EE073C216B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 Moldova_Supporting organic agriculture</Template>
  <TotalTime>0</TotalTime>
  <Words>300</Words>
  <Application>Microsoft Macintosh PowerPoint</Application>
  <PresentationFormat>On-screen Show (16:9)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3</vt:lpstr>
      <vt:lpstr>Person in Need</vt:lpstr>
      <vt:lpstr>Agricultura ecologică în continuă dezvoltare: suport oferit de People in Need Moldova</vt:lpstr>
      <vt:lpstr>People in Need – cine suntem noi?</vt:lpstr>
      <vt:lpstr>Începând cu anul 2003, PIN contribuie la dezvoltarea a patru sectoare în Republica Moldova</vt:lpstr>
      <vt:lpstr>Agricultura ecologică – în ce mod susținem acest sector?</vt:lpstr>
      <vt:lpstr>Principalele rezultate cu care ne mândrim</vt:lpstr>
      <vt:lpstr>PowerPoint Presentation</vt:lpstr>
      <vt:lpstr>Donatorii care sprijină sectorul agriculturii ecologice în Republica Moldova</vt:lpstr>
      <vt:lpstr>PowerPoint Presentation</vt:lpstr>
      <vt:lpstr>PowerPoint Presentation</vt:lpstr>
      <vt:lpstr>Mulțumesc pentru atenție!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2019-03-15T09:21:12Z</dcterms:created>
  <dcterms:modified xsi:type="dcterms:W3CDTF">2019-10-07T05:28:36Z</dcterms:modified>
</cp:coreProperties>
</file>